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DCE5-C4B5-4544-ABF5-175CD6C9D230}" type="datetimeFigureOut">
              <a:rPr lang="id-ID" smtClean="0"/>
              <a:t>02/11/2021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B2D8-F619-4EC3-958F-6503CFCB324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6006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DCE5-C4B5-4544-ABF5-175CD6C9D230}" type="datetimeFigureOut">
              <a:rPr lang="id-ID" smtClean="0"/>
              <a:t>02/11/2021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B2D8-F619-4EC3-958F-6503CFCB324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29065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DCE5-C4B5-4544-ABF5-175CD6C9D230}" type="datetimeFigureOut">
              <a:rPr lang="id-ID" smtClean="0"/>
              <a:t>02/11/2021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B2D8-F619-4EC3-958F-6503CFCB324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47415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DCE5-C4B5-4544-ABF5-175CD6C9D230}" type="datetimeFigureOut">
              <a:rPr lang="id-ID" smtClean="0"/>
              <a:t>02/11/2021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B2D8-F619-4EC3-958F-6503CFCB324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63725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DCE5-C4B5-4544-ABF5-175CD6C9D230}" type="datetimeFigureOut">
              <a:rPr lang="id-ID" smtClean="0"/>
              <a:t>02/11/2021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B2D8-F619-4EC3-958F-6503CFCB324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60183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DCE5-C4B5-4544-ABF5-175CD6C9D230}" type="datetimeFigureOut">
              <a:rPr lang="id-ID" smtClean="0"/>
              <a:t>02/11/2021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B2D8-F619-4EC3-958F-6503CFCB324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96813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DCE5-C4B5-4544-ABF5-175CD6C9D230}" type="datetimeFigureOut">
              <a:rPr lang="id-ID" smtClean="0"/>
              <a:t>02/11/2021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B2D8-F619-4EC3-958F-6503CFCB324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06885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DCE5-C4B5-4544-ABF5-175CD6C9D230}" type="datetimeFigureOut">
              <a:rPr lang="id-ID" smtClean="0"/>
              <a:t>02/11/2021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B2D8-F619-4EC3-958F-6503CFCB324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2281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DCE5-C4B5-4544-ABF5-175CD6C9D230}" type="datetimeFigureOut">
              <a:rPr lang="id-ID" smtClean="0"/>
              <a:t>02/11/2021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B2D8-F619-4EC3-958F-6503CFCB324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65761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DCE5-C4B5-4544-ABF5-175CD6C9D230}" type="datetimeFigureOut">
              <a:rPr lang="id-ID" smtClean="0"/>
              <a:t>02/11/2021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B2D8-F619-4EC3-958F-6503CFCB324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0044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DCE5-C4B5-4544-ABF5-175CD6C9D230}" type="datetimeFigureOut">
              <a:rPr lang="id-ID" smtClean="0"/>
              <a:t>02/11/2021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B2D8-F619-4EC3-958F-6503CFCB324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49703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4DCE5-C4B5-4544-ABF5-175CD6C9D230}" type="datetimeFigureOut">
              <a:rPr lang="id-ID" smtClean="0"/>
              <a:t>02/11/2021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4B2D8-F619-4EC3-958F-6503CFCB324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42479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 descr="D:\pilkades\regulasi\PicsArt_11-02-10.22.0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0" r="8942"/>
          <a:stretch/>
        </p:blipFill>
        <p:spPr bwMode="auto">
          <a:xfrm>
            <a:off x="-36512" y="-1"/>
            <a:ext cx="9180512" cy="586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-36512" y="5865949"/>
            <a:ext cx="9180512" cy="9920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solidFill>
                  <a:srgbClr val="FFFF00"/>
                </a:solidFill>
                <a:latin typeface="Arial Black" pitchFamily="34" charset="0"/>
              </a:rPr>
              <a:t>DPMD KABUPATEN BONDOWOSO</a:t>
            </a:r>
            <a:endParaRPr lang="id-ID" sz="3200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26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err="1" smtClean="0"/>
              <a:t>fasilitasi</a:t>
            </a:r>
            <a:r>
              <a:rPr lang="en-US" dirty="0" smtClean="0"/>
              <a:t> </a:t>
            </a:r>
            <a:r>
              <a:rPr lang="en-US" dirty="0" err="1" smtClean="0"/>
              <a:t>Panitia</a:t>
            </a:r>
            <a:r>
              <a:rPr lang="en-US" dirty="0" smtClean="0"/>
              <a:t> </a:t>
            </a:r>
            <a:r>
              <a:rPr lang="en-US" dirty="0" err="1" smtClean="0"/>
              <a:t>Pemungutan</a:t>
            </a:r>
            <a:r>
              <a:rPr lang="en-US" dirty="0" smtClean="0"/>
              <a:t> </a:t>
            </a:r>
            <a:r>
              <a:rPr lang="en-US" dirty="0" err="1" smtClean="0"/>
              <a:t>Suara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pemilih</a:t>
            </a:r>
            <a:r>
              <a:rPr lang="en-US" dirty="0" smtClean="0"/>
              <a:t> yang </a:t>
            </a:r>
            <a:r>
              <a:rPr lang="en-US" dirty="0" err="1" smtClean="0"/>
              <a:t>terkonfirmasi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COVID-19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suaranya</a:t>
            </a:r>
            <a:r>
              <a:rPr lang="en-US" dirty="0" smtClean="0"/>
              <a:t> di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tinggalnya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memperhatikan</a:t>
            </a:r>
            <a:r>
              <a:rPr lang="en-US" dirty="0" smtClean="0"/>
              <a:t> </a:t>
            </a:r>
            <a:r>
              <a:rPr lang="en-US" dirty="0" err="1" smtClean="0"/>
              <a:t>protokol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;</a:t>
            </a:r>
            <a:endParaRPr lang="id-ID" dirty="0" smtClean="0"/>
          </a:p>
          <a:p>
            <a:pPr lvl="0"/>
            <a:r>
              <a:rPr lang="en-US" dirty="0" err="1" smtClean="0"/>
              <a:t>penyediaan</a:t>
            </a:r>
            <a:r>
              <a:rPr lang="en-US" dirty="0" smtClean="0"/>
              <a:t>    </a:t>
            </a:r>
            <a:r>
              <a:rPr lang="en-US" dirty="0" err="1" smtClean="0"/>
              <a:t>sumber</a:t>
            </a:r>
            <a:r>
              <a:rPr lang="en-US" dirty="0" smtClean="0"/>
              <a:t>    </a:t>
            </a:r>
            <a:r>
              <a:rPr lang="en-US" dirty="0" err="1" smtClean="0"/>
              <a:t>daya</a:t>
            </a:r>
            <a:r>
              <a:rPr lang="en-US" dirty="0" smtClean="0"/>
              <a:t>    </a:t>
            </a:r>
            <a:r>
              <a:rPr lang="en-US" dirty="0" err="1" smtClean="0"/>
              <a:t>kesehatan</a:t>
            </a:r>
            <a:r>
              <a:rPr lang="en-US" dirty="0" smtClean="0"/>
              <a:t>   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antisipasi</a:t>
            </a:r>
            <a:r>
              <a:rPr lang="en-US" dirty="0" smtClean="0"/>
              <a:t>	 </a:t>
            </a:r>
            <a:r>
              <a:rPr lang="en-US" dirty="0" err="1" smtClean="0"/>
              <a:t>keadaan</a:t>
            </a:r>
            <a:r>
              <a:rPr lang="en-US" dirty="0" smtClean="0"/>
              <a:t>     </a:t>
            </a:r>
            <a:r>
              <a:rPr lang="en-US" dirty="0" err="1" smtClean="0"/>
              <a:t>darurat</a:t>
            </a:r>
            <a:r>
              <a:rPr lang="en-US" dirty="0" smtClean="0"/>
              <a:t>     </a:t>
            </a:r>
            <a:r>
              <a:rPr lang="en-US" dirty="0" err="1" smtClean="0"/>
              <a:t>berupa</a:t>
            </a:r>
            <a:r>
              <a:rPr lang="en-US" dirty="0" smtClean="0"/>
              <a:t>     </a:t>
            </a:r>
            <a:r>
              <a:rPr lang="en-US" dirty="0" err="1" smtClean="0"/>
              <a:t>obat</a:t>
            </a:r>
            <a:r>
              <a:rPr lang="en-US" dirty="0" smtClean="0"/>
              <a:t>, </a:t>
            </a:r>
            <a:r>
              <a:rPr lang="en-US" dirty="0" err="1" smtClean="0"/>
              <a:t>perbekalan</a:t>
            </a:r>
            <a:r>
              <a:rPr lang="en-US" dirty="0" smtClean="0"/>
              <a:t>	</a:t>
            </a:r>
            <a:r>
              <a:rPr lang="en-US" dirty="0" err="1" smtClean="0"/>
              <a:t>kesehatan</a:t>
            </a:r>
            <a:r>
              <a:rPr lang="en-US" dirty="0" smtClean="0"/>
              <a:t>, 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 </a:t>
            </a:r>
            <a:r>
              <a:rPr lang="en-US" dirty="0" err="1" smtClean="0"/>
              <a:t>personel</a:t>
            </a:r>
            <a:r>
              <a:rPr lang="en-US" dirty="0" smtClean="0"/>
              <a:t> </a:t>
            </a:r>
            <a:endParaRPr lang="id-ID" dirty="0" smtClean="0"/>
          </a:p>
          <a:p>
            <a:r>
              <a:rPr lang="en-US" dirty="0" smtClean="0"/>
              <a:t>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di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	</a:t>
            </a:r>
            <a:r>
              <a:rPr lang="en-US" dirty="0" err="1" smtClean="0"/>
              <a:t>Satuan</a:t>
            </a:r>
            <a:r>
              <a:rPr lang="en-US" dirty="0" smtClean="0"/>
              <a:t>   </a:t>
            </a:r>
            <a:r>
              <a:rPr lang="en-US" dirty="0" err="1" smtClean="0"/>
              <a:t>Tugas</a:t>
            </a:r>
            <a:r>
              <a:rPr lang="en-US" dirty="0" smtClean="0"/>
              <a:t>   </a:t>
            </a:r>
            <a:r>
              <a:rPr lang="en-US" dirty="0" err="1" smtClean="0"/>
              <a:t>Penanganan</a:t>
            </a:r>
            <a:r>
              <a:rPr lang="en-US" dirty="0" smtClean="0"/>
              <a:t>   COVID-19 </a:t>
            </a:r>
            <a:r>
              <a:rPr lang="en-US" dirty="0" err="1" smtClean="0"/>
              <a:t>Desa</a:t>
            </a:r>
            <a:r>
              <a:rPr lang="en-US" dirty="0" smtClean="0"/>
              <a:t>; </a:t>
            </a:r>
            <a:endParaRPr lang="id-ID" dirty="0" smtClean="0"/>
          </a:p>
          <a:p>
            <a:pPr lvl="0"/>
            <a:r>
              <a:rPr lang="en-US" dirty="0" err="1" smtClean="0"/>
              <a:t>fasilitasi</a:t>
            </a:r>
            <a:r>
              <a:rPr lang="en-US" i="1" dirty="0" smtClean="0"/>
              <a:t> rapid test antigen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panitia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, </a:t>
            </a:r>
            <a:r>
              <a:rPr lang="en-US" dirty="0" err="1" smtClean="0"/>
              <a:t>Panitia</a:t>
            </a:r>
            <a:r>
              <a:rPr lang="en-US" dirty="0" smtClean="0"/>
              <a:t> </a:t>
            </a:r>
            <a:r>
              <a:rPr lang="en-US" dirty="0" err="1" smtClean="0"/>
              <a:t>Pemungutan</a:t>
            </a:r>
            <a:r>
              <a:rPr lang="en-US" dirty="0" smtClean="0"/>
              <a:t> </a:t>
            </a:r>
            <a:r>
              <a:rPr lang="en-US" dirty="0" err="1" smtClean="0"/>
              <a:t>Suara</a:t>
            </a:r>
            <a:r>
              <a:rPr lang="id-ID" dirty="0"/>
              <a:t>.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2114908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0528" y="2924944"/>
            <a:ext cx="9505056" cy="1143000"/>
          </a:xfrm>
        </p:spPr>
        <p:txBody>
          <a:bodyPr>
            <a:noAutofit/>
          </a:bodyPr>
          <a:lstStyle/>
          <a:p>
            <a:r>
              <a:rPr lang="id-ID" sz="8800" dirty="0" smtClean="0">
                <a:latin typeface="Algerian" pitchFamily="82" charset="0"/>
              </a:rPr>
              <a:t>TERIMA KASIH</a:t>
            </a:r>
            <a:endParaRPr lang="id-ID" sz="8800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05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>
                <a:latin typeface="Arial Black" pitchFamily="34" charset="0"/>
              </a:rPr>
              <a:t>JUMLAH DPT DAN TPS</a:t>
            </a:r>
            <a:endParaRPr lang="id-ID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689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id-ID" sz="4400" dirty="0" smtClean="0"/>
              <a:t>JUMLAH DPT : 445.743 HAK PILIH</a:t>
            </a:r>
          </a:p>
          <a:p>
            <a:pPr>
              <a:lnSpc>
                <a:spcPct val="150000"/>
              </a:lnSpc>
            </a:pPr>
            <a:r>
              <a:rPr lang="id-ID" sz="4400" dirty="0" smtClean="0"/>
              <a:t>JUMLAH TPS : 1003 TPS</a:t>
            </a:r>
            <a:endParaRPr lang="id-ID" sz="4400" dirty="0"/>
          </a:p>
        </p:txBody>
      </p:sp>
    </p:spTree>
    <p:extLst>
      <p:ext uri="{BB962C8B-B14F-4D97-AF65-F5344CB8AC3E}">
        <p14:creationId xmlns:p14="http://schemas.microsoft.com/office/powerpoint/2010/main" val="1868078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4800" b="1" dirty="0" smtClean="0"/>
              <a:t>SUB PANITIA KECAMATAN</a:t>
            </a:r>
            <a:endParaRPr lang="id-ID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832648"/>
          </a:xfrm>
        </p:spPr>
        <p:txBody>
          <a:bodyPr>
            <a:normAutofit/>
          </a:bodyPr>
          <a:lstStyle/>
          <a:p>
            <a:pPr lvl="0">
              <a:tabLst>
                <a:tab pos="900113" algn="l"/>
              </a:tabLst>
            </a:pPr>
            <a:r>
              <a:rPr lang="en-US" sz="2600" b="1" u="sng" dirty="0" err="1"/>
              <a:t>Pengarah</a:t>
            </a:r>
            <a:r>
              <a:rPr lang="en-US" sz="2600" b="1" u="sng" dirty="0"/>
              <a:t>	</a:t>
            </a:r>
            <a:r>
              <a:rPr lang="id-ID" sz="2600" b="1" u="sng" dirty="0"/>
              <a:t> </a:t>
            </a:r>
            <a:r>
              <a:rPr lang="en-US" sz="2600" b="1" u="sng" dirty="0" smtClean="0"/>
              <a:t>:</a:t>
            </a:r>
            <a:r>
              <a:rPr lang="en-US" sz="2600" dirty="0"/>
              <a:t>	</a:t>
            </a:r>
            <a:endParaRPr lang="id-ID" sz="2600" dirty="0" smtClean="0"/>
          </a:p>
          <a:p>
            <a:pPr lvl="1">
              <a:buFont typeface="Wingdings" pitchFamily="2" charset="2"/>
              <a:buChar char="Ø"/>
              <a:tabLst>
                <a:tab pos="900113" algn="l"/>
              </a:tabLst>
            </a:pPr>
            <a:r>
              <a:rPr lang="en-US" sz="2600" dirty="0" smtClean="0"/>
              <a:t>Forum </a:t>
            </a:r>
            <a:r>
              <a:rPr lang="en-US" sz="2600" dirty="0" err="1"/>
              <a:t>Koordinasi</a:t>
            </a:r>
            <a:r>
              <a:rPr lang="en-US" sz="2600" dirty="0"/>
              <a:t> </a:t>
            </a:r>
            <a:r>
              <a:rPr lang="en-US" sz="2600" dirty="0" err="1"/>
              <a:t>Pimpinan</a:t>
            </a:r>
            <a:r>
              <a:rPr lang="en-US" sz="2600" dirty="0"/>
              <a:t> </a:t>
            </a:r>
            <a:r>
              <a:rPr lang="en-US" sz="2600" dirty="0" err="1"/>
              <a:t>Kecamatan</a:t>
            </a:r>
            <a:r>
              <a:rPr lang="en-US" sz="2600" dirty="0"/>
              <a:t>.</a:t>
            </a:r>
            <a:endParaRPr lang="id-ID" sz="2600" dirty="0"/>
          </a:p>
          <a:p>
            <a:pPr lvl="0">
              <a:tabLst>
                <a:tab pos="900113" algn="l"/>
              </a:tabLst>
            </a:pPr>
            <a:r>
              <a:rPr lang="en-US" sz="2600" b="1" u="sng" dirty="0" err="1" smtClean="0"/>
              <a:t>Penanggungjawab</a:t>
            </a:r>
            <a:r>
              <a:rPr lang="id-ID" sz="2600" b="1" u="sng" dirty="0" smtClean="0"/>
              <a:t>  </a:t>
            </a:r>
            <a:r>
              <a:rPr lang="en-US" sz="2600" b="1" u="sng" dirty="0" smtClean="0"/>
              <a:t>: </a:t>
            </a:r>
            <a:r>
              <a:rPr lang="en-US" sz="2600" b="1" u="sng" dirty="0"/>
              <a:t>	</a:t>
            </a:r>
            <a:endParaRPr lang="id-ID" sz="2600" b="1" u="sng" dirty="0" smtClean="0"/>
          </a:p>
          <a:p>
            <a:pPr lvl="1">
              <a:buFont typeface="Wingdings" pitchFamily="2" charset="2"/>
              <a:buChar char="Ø"/>
              <a:tabLst>
                <a:tab pos="900113" algn="l"/>
              </a:tabLst>
            </a:pPr>
            <a:r>
              <a:rPr lang="en-US" sz="2600" dirty="0" err="1" smtClean="0"/>
              <a:t>Camat</a:t>
            </a:r>
            <a:endParaRPr lang="id-ID" sz="2600" dirty="0"/>
          </a:p>
          <a:p>
            <a:pPr lvl="0">
              <a:tabLst>
                <a:tab pos="900113" algn="l"/>
              </a:tabLst>
            </a:pPr>
            <a:r>
              <a:rPr lang="en-US" sz="2600" b="1" u="sng" dirty="0" err="1" smtClean="0"/>
              <a:t>Ketua</a:t>
            </a:r>
            <a:r>
              <a:rPr lang="id-ID" sz="2600" b="1" u="sng" dirty="0" smtClean="0"/>
              <a:t>  </a:t>
            </a:r>
            <a:r>
              <a:rPr lang="en-US" sz="2600" b="1" u="sng" dirty="0" smtClean="0"/>
              <a:t>: </a:t>
            </a:r>
            <a:r>
              <a:rPr lang="en-US" sz="2600" dirty="0"/>
              <a:t>	</a:t>
            </a:r>
            <a:endParaRPr lang="id-ID" sz="2600" dirty="0" smtClean="0"/>
          </a:p>
          <a:p>
            <a:pPr lvl="1">
              <a:buFont typeface="Wingdings" pitchFamily="2" charset="2"/>
              <a:buChar char="Ø"/>
              <a:tabLst>
                <a:tab pos="900113" algn="l"/>
              </a:tabLst>
            </a:pPr>
            <a:r>
              <a:rPr lang="en-US" sz="2600" dirty="0" err="1" smtClean="0"/>
              <a:t>Sekretaris</a:t>
            </a:r>
            <a:r>
              <a:rPr lang="en-US" sz="2600" dirty="0" smtClean="0"/>
              <a:t> </a:t>
            </a:r>
            <a:r>
              <a:rPr lang="en-US" sz="2600" dirty="0" err="1"/>
              <a:t>Kecamatan</a:t>
            </a:r>
            <a:endParaRPr lang="id-ID" sz="2600" dirty="0"/>
          </a:p>
          <a:p>
            <a:pPr lvl="0">
              <a:tabLst>
                <a:tab pos="900113" algn="l"/>
              </a:tabLst>
            </a:pPr>
            <a:r>
              <a:rPr lang="en-US" sz="2600" b="1" u="sng" dirty="0" err="1" smtClean="0"/>
              <a:t>Sekretaris</a:t>
            </a:r>
            <a:r>
              <a:rPr lang="id-ID" sz="2600" b="1" u="sng" dirty="0" smtClean="0"/>
              <a:t>  </a:t>
            </a:r>
            <a:r>
              <a:rPr lang="en-US" sz="2600" b="1" u="sng" dirty="0" smtClean="0"/>
              <a:t>: </a:t>
            </a:r>
            <a:r>
              <a:rPr lang="en-US" sz="2600" dirty="0"/>
              <a:t>	</a:t>
            </a:r>
            <a:endParaRPr lang="id-ID" sz="2600" dirty="0" smtClean="0"/>
          </a:p>
          <a:p>
            <a:pPr lvl="1">
              <a:buFont typeface="Wingdings" pitchFamily="2" charset="2"/>
              <a:buChar char="Ø"/>
              <a:tabLst>
                <a:tab pos="900113" algn="l"/>
              </a:tabLst>
            </a:pPr>
            <a:r>
              <a:rPr lang="en-US" sz="2600" dirty="0" err="1" smtClean="0"/>
              <a:t>Kepala</a:t>
            </a:r>
            <a:r>
              <a:rPr lang="en-US" sz="2600" dirty="0" smtClean="0"/>
              <a:t> </a:t>
            </a:r>
            <a:r>
              <a:rPr lang="en-US" sz="2600" dirty="0" err="1"/>
              <a:t>Seksi</a:t>
            </a:r>
            <a:r>
              <a:rPr lang="en-US" sz="2600" dirty="0"/>
              <a:t> </a:t>
            </a:r>
            <a:r>
              <a:rPr lang="en-US" sz="2600" dirty="0" err="1"/>
              <a:t>Pemerintahan</a:t>
            </a:r>
            <a:endParaRPr lang="id-ID" sz="2600" dirty="0"/>
          </a:p>
          <a:p>
            <a:pPr lvl="0">
              <a:tabLst>
                <a:tab pos="900113" algn="l"/>
              </a:tabLst>
            </a:pPr>
            <a:r>
              <a:rPr lang="en-US" sz="2600" b="1" u="sng" dirty="0" err="1"/>
              <a:t>Anggota</a:t>
            </a:r>
            <a:r>
              <a:rPr lang="en-US" sz="2600" b="1" u="sng" dirty="0"/>
              <a:t>	</a:t>
            </a:r>
            <a:r>
              <a:rPr lang="en-US" sz="2600" b="1" u="sng" dirty="0" smtClean="0"/>
              <a:t>: </a:t>
            </a:r>
            <a:r>
              <a:rPr lang="en-US" sz="2600" dirty="0"/>
              <a:t>	</a:t>
            </a:r>
            <a:endParaRPr lang="id-ID" sz="2600" dirty="0" smtClean="0"/>
          </a:p>
          <a:p>
            <a:pPr marL="1341438" lvl="0" indent="-427038">
              <a:buFont typeface="+mj-lt"/>
              <a:buAutoNum type="arabicPeriod"/>
              <a:tabLst>
                <a:tab pos="900113" algn="l"/>
              </a:tabLst>
            </a:pPr>
            <a:r>
              <a:rPr lang="en-US" sz="2600" dirty="0" err="1" smtClean="0"/>
              <a:t>Satuan</a:t>
            </a:r>
            <a:r>
              <a:rPr lang="en-US" sz="2600" dirty="0" smtClean="0"/>
              <a:t> </a:t>
            </a:r>
            <a:r>
              <a:rPr lang="en-US" sz="2600" dirty="0" err="1"/>
              <a:t>Tugas</a:t>
            </a:r>
            <a:r>
              <a:rPr lang="en-US" sz="2600" dirty="0"/>
              <a:t> COVID-19 </a:t>
            </a:r>
            <a:r>
              <a:rPr lang="en-US" sz="2600" dirty="0" err="1"/>
              <a:t>Kecamatan</a:t>
            </a:r>
            <a:r>
              <a:rPr lang="en-US" sz="2600" dirty="0"/>
              <a:t>; </a:t>
            </a:r>
            <a:r>
              <a:rPr lang="en-US" sz="2600" dirty="0" err="1"/>
              <a:t>dan</a:t>
            </a:r>
            <a:endParaRPr lang="id-ID" sz="2600" dirty="0"/>
          </a:p>
          <a:p>
            <a:pPr marL="1341438" indent="-427038">
              <a:buFont typeface="+mj-lt"/>
              <a:buAutoNum type="arabicPeriod"/>
              <a:tabLst>
                <a:tab pos="900113" algn="l"/>
              </a:tabLst>
            </a:pPr>
            <a:r>
              <a:rPr lang="en-US" sz="2600" dirty="0" err="1" smtClean="0"/>
              <a:t>Unsur</a:t>
            </a:r>
            <a:r>
              <a:rPr lang="en-US" sz="2600" dirty="0" smtClean="0"/>
              <a:t> </a:t>
            </a:r>
            <a:r>
              <a:rPr lang="en-US" sz="2600" dirty="0" err="1" smtClean="0"/>
              <a:t>terkait</a:t>
            </a:r>
            <a:r>
              <a:rPr lang="en-US" sz="2600" dirty="0"/>
              <a:t>.</a:t>
            </a:r>
            <a:endParaRPr lang="id-ID" sz="2600" dirty="0"/>
          </a:p>
          <a:p>
            <a:pPr marL="0" indent="0">
              <a:buNone/>
              <a:tabLst>
                <a:tab pos="3495675" algn="l"/>
              </a:tabLst>
            </a:pPr>
            <a:r>
              <a:rPr lang="id-ID" dirty="0" smtClean="0"/>
              <a:t>JUMLAH ............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09248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363272" cy="597666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dirty="0" smtClean="0">
                <a:latin typeface="Arial Black" pitchFamily="34" charset="0"/>
              </a:rPr>
              <a:t>JUMLAH ANGGOTA PANITIA PILKADES</a:t>
            </a:r>
          </a:p>
          <a:p>
            <a:r>
              <a:rPr lang="id-ID" dirty="0" smtClean="0"/>
              <a:t>JUMLAH DESA PILKADES : 171</a:t>
            </a:r>
          </a:p>
          <a:p>
            <a:r>
              <a:rPr lang="id-ID" dirty="0" smtClean="0"/>
              <a:t>JUMLAH PANITIA SETIAP DESA : 11</a:t>
            </a:r>
          </a:p>
          <a:p>
            <a:r>
              <a:rPr lang="id-ID" dirty="0" smtClean="0"/>
              <a:t>TOTAL JUMLAH PANITIA PILKADES : 1.881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>
                <a:latin typeface="Arial Black" pitchFamily="34" charset="0"/>
              </a:rPr>
              <a:t>JUMLAH ANGGOTA PPS</a:t>
            </a:r>
            <a:endParaRPr lang="id-ID" dirty="0" smtClean="0">
              <a:latin typeface="Arial Black" pitchFamily="34" charset="0"/>
            </a:endParaRPr>
          </a:p>
          <a:p>
            <a:r>
              <a:rPr lang="id-ID" dirty="0" smtClean="0"/>
              <a:t>JUMLAH TPS : 1.003</a:t>
            </a:r>
          </a:p>
          <a:p>
            <a:r>
              <a:rPr lang="id-ID" dirty="0" smtClean="0"/>
              <a:t>JUMLAH PPS SETIAP TPS : 7</a:t>
            </a:r>
          </a:p>
          <a:p>
            <a:r>
              <a:rPr lang="id-ID" dirty="0" smtClean="0"/>
              <a:t>TOTAL JUMLAH PPS : 7.021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03733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dirty="0" smtClean="0">
                <a:latin typeface="Arial Black" pitchFamily="34" charset="0"/>
              </a:rPr>
              <a:t>JUMLAH KOTAK SUARA</a:t>
            </a:r>
            <a:endParaRPr lang="id-ID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4713387"/>
          </a:xfrm>
        </p:spPr>
        <p:txBody>
          <a:bodyPr/>
          <a:lstStyle/>
          <a:p>
            <a:pPr marL="442913" indent="-442913" algn="just">
              <a:buFont typeface="Wingdings" pitchFamily="2" charset="2"/>
              <a:buChar char="Ø"/>
            </a:pPr>
            <a:r>
              <a:rPr lang="id-ID" dirty="0" smtClean="0"/>
              <a:t>DIESTIMASIKAN SEBANYAK 1003 KOTAK MENYESUAIKAN DENGAN ESTIMASI JUMLAH TPS (PENGATURAN JUMLAH KOTAK SUARA BERDASARKAN JUMLAH DUSUN TELAH DIHAPUS PADA PERBUP 39/2017)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71674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656184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4000" dirty="0" smtClean="0">
                <a:latin typeface="Arial Black" pitchFamily="34" charset="0"/>
              </a:rPr>
              <a:t>PENDISTRIBUSIAN</a:t>
            </a:r>
            <a:r>
              <a:rPr lang="id-ID" sz="4000" dirty="0" smtClean="0">
                <a:latin typeface="Arial Black" pitchFamily="34" charset="0"/>
              </a:rPr>
              <a:t> KOTAK SUARA</a:t>
            </a:r>
            <a:endParaRPr lang="id-ID" sz="40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060848"/>
            <a:ext cx="8363272" cy="3096344"/>
          </a:xfrm>
        </p:spPr>
        <p:txBody>
          <a:bodyPr/>
          <a:lstStyle/>
          <a:p>
            <a:pPr marL="442913" indent="-442913" algn="just">
              <a:buFont typeface="Wingdings" pitchFamily="2" charset="2"/>
              <a:buChar char="Ø"/>
            </a:pPr>
            <a:r>
              <a:rPr lang="id-ID" dirty="0" smtClean="0"/>
              <a:t>ALUR PENDISTRIBUSIAN DAN PENYIMPANAN KOTAK SUARA DIATUR MASING-MASING PANITIA PEMILIHAN KEPALA DESA TINGKAT DESA DENGAN MEMPERHATIKAN  KEAMANAN DAN NETRALITAS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26515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752"/>
            <a:ext cx="91440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d-ID" dirty="0" smtClean="0"/>
              <a:t>PELANGGARAN-PELANGGARAN PILKADES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997152"/>
          </a:xfrm>
        </p:spPr>
        <p:txBody>
          <a:bodyPr>
            <a:normAutofit fontScale="85000" lnSpcReduction="20000"/>
          </a:bodyPr>
          <a:lstStyle/>
          <a:p>
            <a:pPr marL="574675" indent="-514350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id-ID" b="1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Pemungutan dan Perhitungan Suara</a:t>
            </a:r>
            <a:endParaRPr lang="en-US" b="1" spc="50" dirty="0">
              <a:ln w="11430"/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628650" indent="-284163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id-ID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Kurang transparansi dan tidak mengikuti regulasi</a:t>
            </a:r>
            <a:r>
              <a:rPr lang="en-US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endParaRPr lang="id-ID" spc="50" dirty="0">
              <a:ln w="11430"/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628650" indent="-284163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id-ID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Keabsahan pencoblosan </a:t>
            </a:r>
            <a:r>
              <a:rPr lang="en-US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(</a:t>
            </a:r>
            <a:r>
              <a:rPr lang="en-US" spc="50" dirty="0" err="1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tembus</a:t>
            </a:r>
            <a:r>
              <a:rPr lang="en-US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n-US" spc="50" dirty="0" err="1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suara</a:t>
            </a:r>
            <a:r>
              <a:rPr lang="en-US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n-US" spc="50" dirty="0" err="1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sejajar</a:t>
            </a:r>
            <a:r>
              <a:rPr lang="en-US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)&amp; </a:t>
            </a:r>
            <a:r>
              <a:rPr lang="en-US" spc="50" dirty="0" err="1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coblos</a:t>
            </a:r>
            <a:r>
              <a:rPr lang="en-US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n-US" spc="50" dirty="0" err="1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dengan</a:t>
            </a:r>
            <a:r>
              <a:rPr lang="en-US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n-US" spc="50" dirty="0" err="1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alat</a:t>
            </a:r>
            <a:r>
              <a:rPr lang="en-US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n-US" spc="50" dirty="0" err="1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diluar</a:t>
            </a:r>
            <a:r>
              <a:rPr lang="en-US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TPS</a:t>
            </a:r>
            <a:endParaRPr lang="id-ID" spc="50" dirty="0">
              <a:ln w="11430"/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628650" indent="-284163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id-ID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Perhitungan suara dilakukan diluar TPS dan waktu yang berbeda</a:t>
            </a:r>
          </a:p>
          <a:p>
            <a:pPr marL="628650" indent="-284163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id-ID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Diferensiasi antara Jumlah suara dengan hasil </a:t>
            </a:r>
            <a:r>
              <a:rPr lang="id-ID" spc="50" dirty="0" smtClean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perolehan</a:t>
            </a:r>
          </a:p>
          <a:p>
            <a:pPr marL="628650" indent="-284163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ü"/>
              <a:defRPr/>
            </a:pPr>
            <a:endParaRPr lang="en-US" spc="50" dirty="0">
              <a:ln w="11430"/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514350" indent="-514350">
              <a:lnSpc>
                <a:spcPct val="90000"/>
              </a:lnSpc>
              <a:spcBef>
                <a:spcPct val="0"/>
              </a:spcBef>
              <a:buFont typeface="+mj-lt"/>
              <a:buAutoNum type="arabicPeriod" startAt="2"/>
              <a:defRPr/>
            </a:pPr>
            <a:r>
              <a:rPr lang="id-ID" b="1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Penetapan</a:t>
            </a:r>
          </a:p>
          <a:p>
            <a:pPr marL="633413" indent="-3683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id-ID" spc="50" dirty="0" smtClean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Calon </a:t>
            </a:r>
            <a:r>
              <a:rPr lang="id-ID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kades terpilih meninggal;</a:t>
            </a:r>
          </a:p>
          <a:p>
            <a:pPr marL="633413" indent="-3683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id-ID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Calon kades terpilih tersangka, Terdakwa dan Terpidana</a:t>
            </a:r>
          </a:p>
          <a:p>
            <a:pPr marL="633413" indent="-3683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id-ID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BPD Tidak bersedia menyampaikan hasil</a:t>
            </a:r>
            <a:endParaRPr lang="en-US" spc="50" dirty="0">
              <a:ln w="11430"/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32432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d-ID" dirty="0" smtClean="0"/>
              <a:t>PROTOKOL KESEHATAN PELAKSANAAN PILKADES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489654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suhu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 </a:t>
            </a:r>
            <a:r>
              <a:rPr lang="en-US" dirty="0" err="1"/>
              <a:t>pelaksana</a:t>
            </a:r>
            <a:r>
              <a:rPr lang="en-US" dirty="0"/>
              <a:t>, </a:t>
            </a:r>
            <a:r>
              <a:rPr lang="en-US" dirty="0" err="1"/>
              <a:t>pemilih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Desa</a:t>
            </a:r>
            <a:r>
              <a:rPr lang="en-US" dirty="0"/>
              <a:t> paling  </a:t>
            </a:r>
            <a:r>
              <a:rPr lang="en-US" dirty="0" err="1"/>
              <a:t>tinggi</a:t>
            </a:r>
            <a:r>
              <a:rPr lang="en-US" dirty="0"/>
              <a:t>  37,3°   (</a:t>
            </a:r>
            <a:r>
              <a:rPr lang="en-US" dirty="0" err="1"/>
              <a:t>tiga</a:t>
            </a:r>
            <a:r>
              <a:rPr lang="en-US" dirty="0"/>
              <a:t>  </a:t>
            </a:r>
            <a:r>
              <a:rPr lang="en-US" dirty="0" err="1"/>
              <a:t>puluh</a:t>
            </a:r>
            <a:r>
              <a:rPr lang="en-US" dirty="0"/>
              <a:t> </a:t>
            </a:r>
            <a:r>
              <a:rPr lang="en-US" dirty="0" err="1"/>
              <a:t>tujuh</a:t>
            </a:r>
            <a:r>
              <a:rPr lang="en-US" dirty="0"/>
              <a:t> </a:t>
            </a:r>
            <a:r>
              <a:rPr lang="en-US" dirty="0" err="1"/>
              <a:t>koma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derajat</a:t>
            </a:r>
            <a:r>
              <a:rPr lang="en-US" dirty="0"/>
              <a:t> </a:t>
            </a:r>
            <a:r>
              <a:rPr lang="en-US" dirty="0" err="1"/>
              <a:t>celcius</a:t>
            </a:r>
            <a:r>
              <a:rPr lang="en-US" dirty="0"/>
              <a:t> );</a:t>
            </a:r>
            <a:endParaRPr lang="id-ID" dirty="0"/>
          </a:p>
          <a:p>
            <a:pPr lvl="0"/>
            <a:r>
              <a:rPr lang="en-US" dirty="0" err="1"/>
              <a:t>penggunaan</a:t>
            </a:r>
            <a:r>
              <a:rPr lang="en-US" dirty="0"/>
              <a:t>  </a:t>
            </a:r>
            <a:r>
              <a:rPr lang="en-US" dirty="0" err="1"/>
              <a:t>alat</a:t>
            </a:r>
            <a:r>
              <a:rPr lang="en-US" dirty="0"/>
              <a:t>  </a:t>
            </a:r>
            <a:r>
              <a:rPr lang="en-US" dirty="0" err="1"/>
              <a:t>pelindung</a:t>
            </a:r>
            <a:r>
              <a:rPr lang="en-US" dirty="0"/>
              <a:t>  </a:t>
            </a:r>
            <a:r>
              <a:rPr lang="en-US" dirty="0" err="1"/>
              <a:t>diri</a:t>
            </a:r>
            <a:r>
              <a:rPr lang="en-US" dirty="0"/>
              <a:t>  </a:t>
            </a:r>
            <a:r>
              <a:rPr lang="en-US" dirty="0" err="1"/>
              <a:t>berupa</a:t>
            </a:r>
            <a:r>
              <a:rPr lang="en-US" dirty="0"/>
              <a:t>  masker yang </a:t>
            </a:r>
            <a:r>
              <a:rPr lang="en-US" dirty="0" err="1"/>
              <a:t>menutupi</a:t>
            </a:r>
            <a:r>
              <a:rPr lang="en-US" dirty="0"/>
              <a:t> </a:t>
            </a:r>
            <a:r>
              <a:rPr lang="en-US" dirty="0" err="1"/>
              <a:t>hidung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mulut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dagu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pelindung</a:t>
            </a:r>
            <a:r>
              <a:rPr lang="en-US" dirty="0"/>
              <a:t> </a:t>
            </a:r>
            <a:r>
              <a:rPr lang="en-US" dirty="0" err="1"/>
              <a:t>wajah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sarung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 </a:t>
            </a:r>
            <a:r>
              <a:rPr lang="en-US" dirty="0" err="1"/>
              <a:t>pakai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Desa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pemilih</a:t>
            </a:r>
            <a:r>
              <a:rPr lang="en-US" dirty="0"/>
              <a:t>;</a:t>
            </a:r>
            <a:endParaRPr lang="id-ID" dirty="0"/>
          </a:p>
          <a:p>
            <a:pPr lvl="0"/>
            <a:r>
              <a:rPr lang="en-US" dirty="0" err="1"/>
              <a:t>penyediaan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sampah</a:t>
            </a:r>
            <a:r>
              <a:rPr lang="en-US" dirty="0"/>
              <a:t> </a:t>
            </a:r>
            <a:r>
              <a:rPr lang="en-US" dirty="0" err="1"/>
              <a:t>tertutup</a:t>
            </a:r>
            <a:r>
              <a:rPr lang="en-US" dirty="0"/>
              <a:t> di TPS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pembuangan</a:t>
            </a:r>
            <a:r>
              <a:rPr lang="en-US" dirty="0"/>
              <a:t> </a:t>
            </a:r>
            <a:r>
              <a:rPr lang="en-US" dirty="0" err="1"/>
              <a:t>sarung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 </a:t>
            </a:r>
            <a:r>
              <a:rPr lang="en-US" dirty="0" err="1"/>
              <a:t>pakai</a:t>
            </a:r>
            <a:r>
              <a:rPr lang="en-US" dirty="0"/>
              <a:t>;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61286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err="1" smtClean="0"/>
              <a:t>tidak</a:t>
            </a:r>
            <a:r>
              <a:rPr lang="en-US" dirty="0" smtClean="0"/>
              <a:t>  </a:t>
            </a:r>
            <a:r>
              <a:rPr lang="en-US" dirty="0" err="1" smtClean="0"/>
              <a:t>melakukan</a:t>
            </a:r>
            <a:r>
              <a:rPr lang="en-US" dirty="0" smtClean="0"/>
              <a:t>  </a:t>
            </a:r>
            <a:r>
              <a:rPr lang="en-US" dirty="0" err="1" smtClean="0"/>
              <a:t>jabat</a:t>
            </a:r>
            <a:r>
              <a:rPr lang="en-US" dirty="0" smtClean="0"/>
              <a:t>  </a:t>
            </a:r>
            <a:r>
              <a:rPr lang="en-US" dirty="0" err="1" smtClean="0"/>
              <a:t>tangan</a:t>
            </a:r>
            <a:r>
              <a:rPr lang="en-US" dirty="0" smtClean="0"/>
              <a:t>  </a:t>
            </a:r>
            <a:r>
              <a:rPr lang="en-US" dirty="0" err="1" smtClean="0"/>
              <a:t>atau</a:t>
            </a:r>
            <a:r>
              <a:rPr lang="en-US" dirty="0" smtClean="0"/>
              <a:t>  </a:t>
            </a:r>
            <a:r>
              <a:rPr lang="en-US" dirty="0" err="1" smtClean="0"/>
              <a:t>kontak</a:t>
            </a:r>
            <a:r>
              <a:rPr lang="en-US" dirty="0" smtClean="0"/>
              <a:t> 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1 (</a:t>
            </a:r>
            <a:r>
              <a:rPr lang="en-US" dirty="0" err="1" smtClean="0"/>
              <a:t>satu</a:t>
            </a:r>
            <a:r>
              <a:rPr lang="en-US" dirty="0" smtClean="0"/>
              <a:t>)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2 (</a:t>
            </a:r>
            <a:r>
              <a:rPr lang="en-US" dirty="0" err="1" smtClean="0"/>
              <a:t>dua</a:t>
            </a:r>
            <a:r>
              <a:rPr lang="en-US" dirty="0" smtClean="0"/>
              <a:t>) meter;</a:t>
            </a:r>
            <a:endParaRPr lang="id-ID" dirty="0" smtClean="0"/>
          </a:p>
          <a:p>
            <a:pPr lvl="0"/>
            <a:r>
              <a:rPr lang="en-US" dirty="0" err="1" smtClean="0"/>
              <a:t>menghindari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kerumunan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ruangan</a:t>
            </a:r>
            <a:r>
              <a:rPr lang="en-US" dirty="0" smtClean="0"/>
              <a:t>;</a:t>
            </a:r>
            <a:endParaRPr lang="id-ID" dirty="0" smtClean="0"/>
          </a:p>
          <a:p>
            <a:pPr lvl="0"/>
            <a:r>
              <a:rPr lang="en-US" dirty="0" err="1" smtClean="0"/>
              <a:t>penyediaan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cuci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sabun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air	</a:t>
            </a:r>
            <a:r>
              <a:rPr lang="en-US" dirty="0" err="1" smtClean="0"/>
              <a:t>mengalir</a:t>
            </a:r>
            <a:r>
              <a:rPr lang="en-US" dirty="0" smtClean="0"/>
              <a:t>   </a:t>
            </a:r>
            <a:r>
              <a:rPr lang="en-US" dirty="0" err="1" smtClean="0"/>
              <a:t>serta</a:t>
            </a:r>
            <a:r>
              <a:rPr lang="en-US" dirty="0" smtClean="0"/>
              <a:t>   </a:t>
            </a:r>
            <a:r>
              <a:rPr lang="en-US" i="1" dirty="0" smtClean="0"/>
              <a:t>hand   sanitizer   </a:t>
            </a:r>
            <a:r>
              <a:rPr lang="en-US" dirty="0" smtClean="0"/>
              <a:t>di  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penyelenggaraan</a:t>
            </a:r>
            <a:r>
              <a:rPr lang="en-US" dirty="0" smtClean="0"/>
              <a:t>;</a:t>
            </a:r>
            <a:endParaRPr lang="id-ID" dirty="0" smtClean="0"/>
          </a:p>
          <a:p>
            <a:pPr lvl="0"/>
            <a:r>
              <a:rPr lang="en-US" dirty="0" err="1" smtClean="0"/>
              <a:t>dihapus</a:t>
            </a:r>
            <a:endParaRPr lang="id-ID" dirty="0" smtClean="0"/>
          </a:p>
          <a:p>
            <a:pPr lvl="0"/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penyemprotan</a:t>
            </a:r>
            <a:r>
              <a:rPr lang="en-US" dirty="0" smtClean="0"/>
              <a:t> </a:t>
            </a:r>
            <a:r>
              <a:rPr lang="en-US" dirty="0" err="1" smtClean="0"/>
              <a:t>disinfektan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penyelenggaraan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;</a:t>
            </a:r>
            <a:endParaRPr lang="id-ID" dirty="0" smtClean="0"/>
          </a:p>
          <a:p>
            <a:pPr lvl="0"/>
            <a:r>
              <a:rPr lang="en-US" dirty="0" err="1" smtClean="0"/>
              <a:t>penyusunan</a:t>
            </a:r>
            <a:r>
              <a:rPr lang="en-US" dirty="0" smtClean="0"/>
              <a:t>   </a:t>
            </a:r>
            <a:r>
              <a:rPr lang="en-US" dirty="0" err="1" smtClean="0"/>
              <a:t>tata</a:t>
            </a:r>
            <a:r>
              <a:rPr lang="en-US" dirty="0" smtClean="0"/>
              <a:t>   </a:t>
            </a:r>
            <a:r>
              <a:rPr lang="en-US" dirty="0" err="1" smtClean="0"/>
              <a:t>letak</a:t>
            </a:r>
            <a:r>
              <a:rPr lang="en-US" dirty="0" smtClean="0"/>
              <a:t>   </a:t>
            </a:r>
            <a:r>
              <a:rPr lang="en-US" dirty="0" err="1" smtClean="0"/>
              <a:t>tempat</a:t>
            </a:r>
            <a:r>
              <a:rPr lang="en-US" dirty="0" smtClean="0"/>
              <a:t>   </a:t>
            </a:r>
            <a:r>
              <a:rPr lang="en-US" dirty="0" err="1" smtClean="0"/>
              <a:t>duduk</a:t>
            </a:r>
            <a:r>
              <a:rPr lang="en-US" dirty="0" smtClean="0"/>
              <a:t>  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jaga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;</a:t>
            </a:r>
            <a:endParaRPr lang="id-ID" dirty="0" smtClean="0"/>
          </a:p>
          <a:p>
            <a:pPr lvl="0"/>
            <a:r>
              <a:rPr lang="en-US" dirty="0" err="1" smtClean="0"/>
              <a:t>dihapus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1038855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269</Words>
  <Application>Microsoft Office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JUMLAH DPT DAN TPS</vt:lpstr>
      <vt:lpstr>SUB PANITIA KECAMATAN</vt:lpstr>
      <vt:lpstr>PowerPoint Presentation</vt:lpstr>
      <vt:lpstr>JUMLAH KOTAK SUARA</vt:lpstr>
      <vt:lpstr>PENDISTRIBUSIAN KOTAK SUARA</vt:lpstr>
      <vt:lpstr>PELANGGARAN-PELANGGARAN PILKADES</vt:lpstr>
      <vt:lpstr>PROTOKOL KESEHATAN PELAKSANAAN PILKADES</vt:lpstr>
      <vt:lpstr>PowerPoint Presentation</vt:lpstr>
      <vt:lpstr>PowerPoint Presentation</vt:lpstr>
      <vt:lpstr>TERIMA KASIH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ismail - [2010]</cp:lastModifiedBy>
  <cp:revision>8</cp:revision>
  <dcterms:created xsi:type="dcterms:W3CDTF">2021-11-02T14:03:09Z</dcterms:created>
  <dcterms:modified xsi:type="dcterms:W3CDTF">2021-11-02T15:38:54Z</dcterms:modified>
</cp:coreProperties>
</file>